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BD9F-A60B-408A-8FC1-FC16426767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ABE046-3EFC-40B4-9875-DD3103E65D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D5A41-60B2-499E-A84D-F1C2CCC81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5665D-7266-4D38-B3E4-56C3CE696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005E7-8EAC-4FA8-8A00-37B2D95E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1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A9223-0E42-4229-B9A4-E87E98F7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FBC11C-A2A5-4953-9199-95843060B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6CD7E-7C81-48C6-B461-AD2B138D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088AC-80BD-408B-B6A0-FE66708F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73B2F3-137F-41D9-9A4C-6090546E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9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4BE94E-4A5B-4678-9E9E-E83F39CD7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A517BF-7E10-436D-9A8C-D054A6A55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C9C38-7592-457C-AEC6-3C585E4C9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E5A35-A5A4-430B-AC58-773B35F11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020D2-87C0-43C2-B6C7-471D4C45B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4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897D4-794F-4B22-8A4B-441E1E4D3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9CF8-0F75-4989-ACA7-BD0732EB2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F257D-0642-4C56-947A-E0E799BE5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EA6FB-1B87-4287-B3AD-DE2DE958D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B2577-B78F-4534-A364-5037C685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79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DB497-7065-400D-9BDB-CD1799656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77E95-C010-4238-976D-95251D726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DA5B8-2706-4B5C-BC83-CE8ABB540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E6690-5582-42C1-BAD5-20BD1E821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780C2-C4D4-4670-8E52-828F3202B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57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A150-6919-4D9C-AC22-83E55EAE5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5213E-97E6-4752-8044-6BB5C7F93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87293-B99D-402A-A410-AE3BA785C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5D1F2E-ABB8-4861-98E7-09FAF135B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87EA9-F38E-41EB-985B-7135D003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2901-A2C0-4953-8EE9-A32EAD00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2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F29F2-21E2-4D30-9124-110051BCB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2162-C90E-4E48-91EA-2DD3EBA514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30D43-D33B-4F08-B002-B63F753F2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72EC-1A48-43A7-AD63-5EEF020B5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D426A8-1CD5-4473-A121-53ABD65F98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DFBB6-E864-4333-9D55-25149CB1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C841AA-0A51-4300-AA7B-C15EAC7CF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7BFB15-E0BB-4DDF-A1C7-3D7DBA56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41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D979-511C-490A-B6ED-9C73C9106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FC1EFC-8B33-4C49-A9F2-B1053B15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CF49A-6287-4C14-81BB-0C021B703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3D649C-89CE-4E68-940F-2142D977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38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30C912-D38C-4CA2-ADC4-4EFC9F0C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2E3ED-2E75-4ABB-94F1-41508E446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1506D-36F4-48A6-9BF3-4AB8347C4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19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D36C8-5A23-4C52-BA78-5A786CBF7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562C8-D600-42E8-8FC7-620434659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8DAA4-5803-4F01-B197-942471E1EE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D9656-1307-4AB1-8713-E6D05F6EB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716DC-9E95-4C55-A819-E625DC4E1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5AAFC-C9E3-444B-9264-9391F973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4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B1961-5A51-48D0-A224-214FF75C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2BFC1-797D-45C3-BC93-9D5FC6314F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679E6-2574-4242-B3C8-FE1EE6250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276E-E2B2-4F06-B810-5140C6A2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27B4F-7EE7-4FED-986F-888008FA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F6DDC-8189-4743-B658-AB8DD3EDD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4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8AD97F-9658-44D4-BADD-C1207FFA9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FDFF2-969E-4746-AB63-302B9A3CA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AC2DA-B68C-4A7F-90B2-80B1A06E7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D3F34-CFD8-4FDA-9EFD-B16B7DB44825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EEC66-9B14-4737-A1AE-50A9D6162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1EB10-D223-4EF1-8D9C-1E7B0238DE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FB4F9-BDDD-4464-A0ED-F829FCFB7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48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Building Applications with Angular CLI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BE50A-99AF-4791-94C3-55AFE2CF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33E8E4-1C21-4772-8883-F2AE6748DA45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98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709D01-FD29-407B-87F3-5020C1D19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45C2AF-FF44-476D-94E3-F74E4926032E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06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D63BEB-4671-4108-931C-50E08961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F4D98D-9EDD-48C6-9E13-67CD145FDF49}"/>
              </a:ext>
            </a:extLst>
          </p:cNvPr>
          <p:cNvSpPr txBox="1"/>
          <p:nvPr/>
        </p:nvSpPr>
        <p:spPr>
          <a:xfrm>
            <a:off x="7460974" y="5035826"/>
            <a:ext cx="320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have any script references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7CCB0C-6B15-4BEA-9E06-F8E827DADA73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8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DDF70B-3BF8-4683-B3CC-F52D5D6DE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5798D78-5A35-4B52-8BE0-9CD7277D3958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7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D6D11B-62EE-42F7-B919-F3C35F4AA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B8B809-1941-40AF-BDF8-B20DFCD50880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FD3B0-BE42-4AA3-8C95-C6809D2EE1E6}"/>
              </a:ext>
            </a:extLst>
          </p:cNvPr>
          <p:cNvSpPr txBox="1"/>
          <p:nvPr/>
        </p:nvSpPr>
        <p:spPr>
          <a:xfrm>
            <a:off x="4028661" y="132522"/>
            <a:ext cx="395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have any Optimization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73981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961029-680D-4F62-BC26-F9D5A786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52FABF-4CD7-44C1-8CE9-5891DFEF4208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CAFDE-6497-4643-9B71-8B58BEF82743}"/>
              </a:ext>
            </a:extLst>
          </p:cNvPr>
          <p:cNvSpPr txBox="1"/>
          <p:nvPr/>
        </p:nvSpPr>
        <p:spPr>
          <a:xfrm>
            <a:off x="3935896" y="4505739"/>
            <a:ext cx="533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use this component anywhere in our component</a:t>
            </a:r>
          </a:p>
        </p:txBody>
      </p:sp>
    </p:spTree>
    <p:extLst>
      <p:ext uri="{BB962C8B-B14F-4D97-AF65-F5344CB8AC3E}">
        <p14:creationId xmlns:p14="http://schemas.microsoft.com/office/powerpoint/2010/main" val="86293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949E6-5FB6-4DC5-A054-606D5E19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EC8C5-88EF-4F94-B973-44E5452778A6}"/>
              </a:ext>
            </a:extLst>
          </p:cNvPr>
          <p:cNvSpPr txBox="1"/>
          <p:nvPr/>
        </p:nvSpPr>
        <p:spPr>
          <a:xfrm>
            <a:off x="2849218" y="4956313"/>
            <a:ext cx="35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Build the application one more 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8B839-5885-4BDF-8A92-61D66F52F1E6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3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19817C-0EA0-4DC4-BF77-9CF8B51A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EBD639-7C2A-4001-AB9B-2C7D3DB5FBC0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15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828C23-82F9-4407-BBD6-4BDD49996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ECB6E4A-B885-4F92-B984-26DAE45D79A2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8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C68528-6931-402A-9C74-0782E0BB6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B127F0-18FB-4E0A-BE9C-A1332277E5F8}"/>
              </a:ext>
            </a:extLst>
          </p:cNvPr>
          <p:cNvSpPr txBox="1"/>
          <p:nvPr/>
        </p:nvSpPr>
        <p:spPr>
          <a:xfrm>
            <a:off x="4897958" y="5826004"/>
            <a:ext cx="399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Minification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Ulglification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ပါေသးတယ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္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C1283-C09B-40A3-A701-F76564EFFF8D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F9C129-DD90-426A-973D-EE51B4110697}"/>
              </a:ext>
            </a:extLst>
          </p:cNvPr>
          <p:cNvSpPr txBox="1"/>
          <p:nvPr/>
        </p:nvSpPr>
        <p:spPr>
          <a:xfrm>
            <a:off x="4119990" y="6321287"/>
            <a:ext cx="555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Angular Application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က vendor bundle ထ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ွ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ရ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ွ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တ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ူ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12C8B4-4C70-4545-A8AB-833B37212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62234-01C4-4086-8D4D-195AA6F2E147}"/>
              </a:ext>
            </a:extLst>
          </p:cNvPr>
          <p:cNvSpPr/>
          <p:nvPr/>
        </p:nvSpPr>
        <p:spPr>
          <a:xfrm>
            <a:off x="11277600" y="6440557"/>
            <a:ext cx="795130" cy="318052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60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1DD113-C25C-4D6C-9018-30499631F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7F1A10-01F6-415F-8A8B-03005B9BF4D2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971EE5-7E8B-4D2E-93EB-A392E748660C}"/>
              </a:ext>
            </a:extLst>
          </p:cNvPr>
          <p:cNvSpPr txBox="1"/>
          <p:nvPr/>
        </p:nvSpPr>
        <p:spPr>
          <a:xfrm>
            <a:off x="3851036" y="1850351"/>
            <a:ext cx="39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Minification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နဲ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႔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Ulglification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 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မ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ပါ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ေ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တ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ာ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့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ဘ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ူ</a:t>
            </a:r>
            <a:r>
              <a:rPr lang="my-MM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း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05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FCA626-3593-4CBA-A02B-DEB80D6B1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2292A-A8D5-4917-A1E8-CB9BBB38B29A}"/>
              </a:ext>
            </a:extLst>
          </p:cNvPr>
          <p:cNvSpPr txBox="1"/>
          <p:nvPr/>
        </p:nvSpPr>
        <p:spPr>
          <a:xfrm>
            <a:off x="4798786" y="1850351"/>
            <a:ext cx="25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White space မ႐ွ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ိေတာ့ဘူး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1D831F-B386-4F40-AEFD-C45234A7BBC5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83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E6418-D891-4C74-9F29-CF6975C0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E111B4-8AFE-493D-9C04-F51D58C9567E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53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FB1227-F398-47AB-8D90-EED281DC7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8777CF6-726C-4FC2-A039-820C5C320461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D1614-E7E7-499D-A4FE-5CD2D19CA68A}"/>
              </a:ext>
            </a:extLst>
          </p:cNvPr>
          <p:cNvSpPr txBox="1"/>
          <p:nvPr/>
        </p:nvSpPr>
        <p:spPr>
          <a:xfrm>
            <a:off x="4798786" y="1850351"/>
            <a:ext cx="25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White space မ႐ွ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Zawgyi-One" panose="020B0604030504040204" pitchFamily="34" charset="0"/>
                <a:cs typeface="Zawgyi-One" panose="020B0604030504040204" pitchFamily="34" charset="0"/>
              </a:rPr>
              <a:t>ိေတာ့ဘူး</a:t>
            </a:r>
            <a:endParaRPr lang="en-US" dirty="0">
              <a:solidFill>
                <a:schemeClr val="bg1">
                  <a:lumMod val="85000"/>
                </a:schemeClr>
              </a:solidFill>
              <a:latin typeface="Zawgyi-One" panose="020B0604030504040204" pitchFamily="34" charset="0"/>
              <a:cs typeface="Zawgyi-One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97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7A049-864E-4401-B4E1-93A72A624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EBF683-E7CE-4EFD-A232-F01D82469ABD}"/>
              </a:ext>
            </a:extLst>
          </p:cNvPr>
          <p:cNvSpPr txBox="1"/>
          <p:nvPr/>
        </p:nvSpPr>
        <p:spPr>
          <a:xfrm>
            <a:off x="4479235" y="3790123"/>
            <a:ext cx="2216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Random string = hash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93B2C6-EF50-4DC8-85D0-49A0A69ECFB3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6F8951-459E-4929-A1C0-C90D305618D1}"/>
              </a:ext>
            </a:extLst>
          </p:cNvPr>
          <p:cNvSpPr txBox="1"/>
          <p:nvPr/>
        </p:nvSpPr>
        <p:spPr>
          <a:xfrm>
            <a:off x="7401339" y="4159455"/>
            <a:ext cx="3383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hash is generated 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base on the content of the bundle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This prevent caching</a:t>
            </a:r>
          </a:p>
        </p:txBody>
      </p:sp>
    </p:spTree>
    <p:extLst>
      <p:ext uri="{BB962C8B-B14F-4D97-AF65-F5344CB8AC3E}">
        <p14:creationId xmlns:p14="http://schemas.microsoft.com/office/powerpoint/2010/main" val="94951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07BDAA-22F6-40EB-8F90-372CAFD6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699E0A-47F3-423C-87BE-46CCAA996C45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1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214E69-8EA7-48F5-BFEB-E6FD33D74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A2967F-1EEA-4596-ADB1-635B5213D664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2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50887C-A361-4B34-8705-5D82B309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B506FD-990F-4985-B814-66728076C7ED}"/>
              </a:ext>
            </a:extLst>
          </p:cNvPr>
          <p:cNvSpPr/>
          <p:nvPr/>
        </p:nvSpPr>
        <p:spPr>
          <a:xfrm>
            <a:off x="11264348" y="6493565"/>
            <a:ext cx="834887" cy="265044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01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7E52F-D851-41F0-BCAC-74A9FE59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43F4FF-126B-4440-B19C-4FF6EC292291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190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937535-1EB8-4624-9645-C9BE94982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D533179-1A02-4A8B-9175-AB7DAEC4BCD5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452B53-7EBA-4AB3-AC7E-327BDA85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483BAF-BB28-45CA-920D-C38EF56CDB2B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2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E6BB3-8B17-49C6-A367-AAA66CA16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D04C7-75AB-4F85-8E32-95085862E0A0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28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110</Words>
  <Application>Microsoft Office PowerPoint</Application>
  <PresentationFormat>Widescreen</PresentationFormat>
  <Paragraphs>14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Zawgyi-One</vt:lpstr>
      <vt:lpstr>Office Theme</vt:lpstr>
      <vt:lpstr>Building Applications with Angular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Applications with Angular CLI</dc:title>
  <dc:creator>Lucid Unity</dc:creator>
  <cp:lastModifiedBy>Lucid Unity</cp:lastModifiedBy>
  <cp:revision>19</cp:revision>
  <dcterms:created xsi:type="dcterms:W3CDTF">2018-12-27T18:56:19Z</dcterms:created>
  <dcterms:modified xsi:type="dcterms:W3CDTF">2018-12-27T19:25:45Z</dcterms:modified>
</cp:coreProperties>
</file>